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69"/>
  </p:notesMasterIdLst>
  <p:sldIdLst>
    <p:sldId id="256" r:id="rId2"/>
    <p:sldId id="440" r:id="rId3"/>
    <p:sldId id="399" r:id="rId4"/>
    <p:sldId id="345" r:id="rId5"/>
    <p:sldId id="330" r:id="rId6"/>
    <p:sldId id="331" r:id="rId7"/>
    <p:sldId id="279" r:id="rId8"/>
    <p:sldId id="317" r:id="rId9"/>
    <p:sldId id="432" r:id="rId10"/>
    <p:sldId id="307" r:id="rId11"/>
    <p:sldId id="442" r:id="rId12"/>
    <p:sldId id="441" r:id="rId13"/>
    <p:sldId id="257" r:id="rId14"/>
    <p:sldId id="340" r:id="rId15"/>
    <p:sldId id="275" r:id="rId16"/>
    <p:sldId id="261" r:id="rId17"/>
    <p:sldId id="266" r:id="rId18"/>
    <p:sldId id="267" r:id="rId19"/>
    <p:sldId id="263" r:id="rId20"/>
    <p:sldId id="278" r:id="rId21"/>
    <p:sldId id="262" r:id="rId22"/>
    <p:sldId id="285" r:id="rId23"/>
    <p:sldId id="308" r:id="rId24"/>
    <p:sldId id="332" r:id="rId25"/>
    <p:sldId id="311" r:id="rId26"/>
    <p:sldId id="274" r:id="rId27"/>
    <p:sldId id="273" r:id="rId28"/>
    <p:sldId id="258" r:id="rId29"/>
    <p:sldId id="336" r:id="rId30"/>
    <p:sldId id="314" r:id="rId31"/>
    <p:sldId id="264" r:id="rId32"/>
    <p:sldId id="341" r:id="rId33"/>
    <p:sldId id="260" r:id="rId34"/>
    <p:sldId id="342" r:id="rId35"/>
    <p:sldId id="321" r:id="rId36"/>
    <p:sldId id="320" r:id="rId37"/>
    <p:sldId id="339" r:id="rId38"/>
    <p:sldId id="323" r:id="rId39"/>
    <p:sldId id="322" r:id="rId40"/>
    <p:sldId id="318" r:id="rId41"/>
    <p:sldId id="319" r:id="rId42"/>
    <p:sldId id="312" r:id="rId43"/>
    <p:sldId id="434" r:id="rId44"/>
    <p:sldId id="435" r:id="rId45"/>
    <p:sldId id="437" r:id="rId46"/>
    <p:sldId id="438" r:id="rId47"/>
    <p:sldId id="436" r:id="rId48"/>
    <p:sldId id="439" r:id="rId49"/>
    <p:sldId id="309" r:id="rId50"/>
    <p:sldId id="283" r:id="rId51"/>
    <p:sldId id="287" r:id="rId52"/>
    <p:sldId id="338" r:id="rId53"/>
    <p:sldId id="310" r:id="rId54"/>
    <p:sldId id="281" r:id="rId55"/>
    <p:sldId id="282" r:id="rId56"/>
    <p:sldId id="313" r:id="rId57"/>
    <p:sldId id="300" r:id="rId58"/>
    <p:sldId id="299" r:id="rId59"/>
    <p:sldId id="315" r:id="rId60"/>
    <p:sldId id="316" r:id="rId61"/>
    <p:sldId id="292" r:id="rId62"/>
    <p:sldId id="296" r:id="rId63"/>
    <p:sldId id="297" r:id="rId64"/>
    <p:sldId id="295" r:id="rId65"/>
    <p:sldId id="344" r:id="rId66"/>
    <p:sldId id="305" r:id="rId67"/>
    <p:sldId id="431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256"/>
            <p14:sldId id="440"/>
            <p14:sldId id="399"/>
            <p14:sldId id="345"/>
            <p14:sldId id="330"/>
            <p14:sldId id="331"/>
            <p14:sldId id="279"/>
            <p14:sldId id="317"/>
            <p14:sldId id="432"/>
          </p14:sldIdLst>
        </p14:section>
        <p14:section name="SSMS keyboard shortcuts" id="{E5CC766F-5778-4E9C-9230-22B27B073EB3}">
          <p14:sldIdLst>
            <p14:sldId id="307"/>
            <p14:sldId id="442"/>
            <p14:sldId id="441"/>
            <p14:sldId id="257"/>
            <p14:sldId id="340"/>
            <p14:sldId id="275"/>
            <p14:sldId id="261"/>
            <p14:sldId id="266"/>
            <p14:sldId id="267"/>
            <p14:sldId id="263"/>
            <p14:sldId id="278"/>
            <p14:sldId id="262"/>
            <p14:sldId id="285"/>
          </p14:sldIdLst>
        </p14:section>
        <p14:section name="Other SSMS shortcuts &amp; tricks" id="{190FA19F-9496-40F9-AB68-177431797B54}">
          <p14:sldIdLst>
            <p14:sldId id="308"/>
            <p14:sldId id="332"/>
            <p14:sldId id="311"/>
            <p14:sldId id="274"/>
            <p14:sldId id="273"/>
            <p14:sldId id="258"/>
            <p14:sldId id="336"/>
            <p14:sldId id="314"/>
            <p14:sldId id="264"/>
            <p14:sldId id="341"/>
            <p14:sldId id="260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434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309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31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295"/>
            <p14:sldId id="344"/>
            <p14:sldId id="3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63757-E077-4300-A90B-2776FEB8C8B8}" v="38" dt="2022-06-10T12:16:32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7274" autoAdjust="0"/>
  </p:normalViewPr>
  <p:slideViewPr>
    <p:cSldViewPr snapToGrid="0">
      <p:cViewPr>
        <p:scale>
          <a:sx n="104" d="100"/>
          <a:sy n="104" d="100"/>
        </p:scale>
        <p:origin x="113" y="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E2E8DCFA-510C-44CD-B2C9-F40BDC8DF1E4}"/>
    <pc:docChg chg="addSld delSld modSld modSection">
      <pc:chgData name="Andy Mallon" userId="8ed075f77b608d91" providerId="LiveId" clId="{E2E8DCFA-510C-44CD-B2C9-F40BDC8DF1E4}" dt="2020-04-01T16:46:43.208" v="40" actId="1036"/>
      <pc:docMkLst>
        <pc:docMk/>
      </pc:docMkLst>
      <pc:sldChg chg="modSp">
        <pc:chgData name="Andy Mallon" userId="8ed075f77b608d91" providerId="LiveId" clId="{E2E8DCFA-510C-44CD-B2C9-F40BDC8DF1E4}" dt="2020-03-26T14:46:31.708" v="21" actId="179"/>
        <pc:sldMkLst>
          <pc:docMk/>
          <pc:sldMk cId="2739607986" sldId="256"/>
        </pc:sldMkLst>
        <pc:spChg chg="mod">
          <ac:chgData name="Andy Mallon" userId="8ed075f77b608d91" providerId="LiveId" clId="{E2E8DCFA-510C-44CD-B2C9-F40BDC8DF1E4}" dt="2020-03-26T14:46:31.708" v="21" actId="179"/>
          <ac:spMkLst>
            <pc:docMk/>
            <pc:sldMk cId="2739607986" sldId="256"/>
            <ac:spMk id="3" creationId="{00000000-0000-0000-0000-000000000000}"/>
          </ac:spMkLst>
        </pc:spChg>
      </pc:sldChg>
      <pc:sldChg chg="del">
        <pc:chgData name="Andy Mallon" userId="8ed075f77b608d91" providerId="LiveId" clId="{E2E8DCFA-510C-44CD-B2C9-F40BDC8DF1E4}" dt="2020-02-01T15:09:51.894" v="1" actId="2696"/>
        <pc:sldMkLst>
          <pc:docMk/>
          <pc:sldMk cId="2367324778" sldId="397"/>
        </pc:sldMkLst>
      </pc:sldChg>
      <pc:sldChg chg="addSp modSp">
        <pc:chgData name="Andy Mallon" userId="8ed075f77b608d91" providerId="LiveId" clId="{E2E8DCFA-510C-44CD-B2C9-F40BDC8DF1E4}" dt="2020-04-01T16:46:43.208" v="40" actId="1036"/>
        <pc:sldMkLst>
          <pc:docMk/>
          <pc:sldMk cId="1602673492" sldId="399"/>
        </pc:sldMkLst>
        <pc:grpChg chg="add mod">
          <ac:chgData name="Andy Mallon" userId="8ed075f77b608d91" providerId="LiveId" clId="{E2E8DCFA-510C-44CD-B2C9-F40BDC8DF1E4}" dt="2020-04-01T16:46:19.492" v="26" actId="1076"/>
          <ac:grpSpMkLst>
            <pc:docMk/>
            <pc:sldMk cId="1602673492" sldId="399"/>
            <ac:grpSpMk id="2" creationId="{9F4DB41A-6EA6-4C14-AD51-A465DA07699D}"/>
          </ac:grpSpMkLst>
        </pc:grp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9" creationId="{3DB53842-78CA-4F6E-A1F6-491D1C00734E}"/>
          </ac:picMkLst>
        </pc:picChg>
        <pc:picChg chg="mod ord">
          <ac:chgData name="Andy Mallon" userId="8ed075f77b608d91" providerId="LiveId" clId="{E2E8DCFA-510C-44CD-B2C9-F40BDC8DF1E4}" dt="2020-04-01T16:46:43.208" v="40" actId="1036"/>
          <ac:picMkLst>
            <pc:docMk/>
            <pc:sldMk cId="1602673492" sldId="399"/>
            <ac:picMk id="11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43.208" v="40" actId="1036"/>
          <ac:picMkLst>
            <pc:docMk/>
            <pc:sldMk cId="1602673492" sldId="399"/>
            <ac:picMk id="13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16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17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18" creationId="{00000000-0000-0000-0000-000000000000}"/>
          </ac:picMkLst>
        </pc:picChg>
      </pc:sldChg>
      <pc:sldChg chg="add">
        <pc:chgData name="Andy Mallon" userId="8ed075f77b608d91" providerId="LiveId" clId="{E2E8DCFA-510C-44CD-B2C9-F40BDC8DF1E4}" dt="2020-02-01T15:09:49.508" v="0"/>
        <pc:sldMkLst>
          <pc:docMk/>
          <pc:sldMk cId="1633895870" sldId="440"/>
        </pc:sldMkLst>
      </pc:sldChg>
      <pc:sldChg chg="addSp delSp add">
        <pc:chgData name="Andy Mallon" userId="8ed075f77b608d91" providerId="LiveId" clId="{E2E8DCFA-510C-44CD-B2C9-F40BDC8DF1E4}" dt="2020-02-01T18:15:03.057" v="4"/>
        <pc:sldMkLst>
          <pc:docMk/>
          <pc:sldMk cId="2602348404" sldId="441"/>
        </pc:sldMkLst>
        <pc:spChg chg="del">
          <ac:chgData name="Andy Mallon" userId="8ed075f77b608d91" providerId="LiveId" clId="{E2E8DCFA-510C-44CD-B2C9-F40BDC8DF1E4}" dt="2020-02-01T18:14:34.941" v="3"/>
          <ac:spMkLst>
            <pc:docMk/>
            <pc:sldMk cId="2602348404" sldId="441"/>
            <ac:spMk id="2" creationId="{D5A4ECA4-BDD9-4113-B73C-93D2586561C4}"/>
          </ac:spMkLst>
        </pc:spChg>
        <pc:spChg chg="del">
          <ac:chgData name="Andy Mallon" userId="8ed075f77b608d91" providerId="LiveId" clId="{E2E8DCFA-510C-44CD-B2C9-F40BDC8DF1E4}" dt="2020-02-01T18:14:34.941" v="3"/>
          <ac:spMkLst>
            <pc:docMk/>
            <pc:sldMk cId="2602348404" sldId="441"/>
            <ac:spMk id="3" creationId="{320CED3B-ABEC-4CC1-B95F-D256C28F7200}"/>
          </ac:spMkLst>
        </pc:spChg>
        <pc:spChg chg="del">
          <ac:chgData name="Andy Mallon" userId="8ed075f77b608d91" providerId="LiveId" clId="{E2E8DCFA-510C-44CD-B2C9-F40BDC8DF1E4}" dt="2020-02-01T18:14:34.941" v="3"/>
          <ac:spMkLst>
            <pc:docMk/>
            <pc:sldMk cId="2602348404" sldId="441"/>
            <ac:spMk id="4" creationId="{0F784FED-5968-4075-B695-8D094D15BD8C}"/>
          </ac:spMkLst>
        </pc:spChg>
        <pc:picChg chg="add">
          <ac:chgData name="Andy Mallon" userId="8ed075f77b608d91" providerId="LiveId" clId="{E2E8DCFA-510C-44CD-B2C9-F40BDC8DF1E4}" dt="2020-02-01T18:15:03.057" v="4"/>
          <ac:picMkLst>
            <pc:docMk/>
            <pc:sldMk cId="2602348404" sldId="441"/>
            <ac:picMk id="5" creationId="{BDAF1D4C-CB34-433B-BE0C-FCC711258FE2}"/>
          </ac:picMkLst>
        </pc:picChg>
      </pc:sldChg>
      <pc:sldChg chg="addSp delSp add">
        <pc:chgData name="Andy Mallon" userId="8ed075f77b608d91" providerId="LiveId" clId="{E2E8DCFA-510C-44CD-B2C9-F40BDC8DF1E4}" dt="2020-02-01T18:16:22.438" v="7"/>
        <pc:sldMkLst>
          <pc:docMk/>
          <pc:sldMk cId="347848447" sldId="442"/>
        </pc:sldMkLst>
        <pc:spChg chg="del">
          <ac:chgData name="Andy Mallon" userId="8ed075f77b608d91" providerId="LiveId" clId="{E2E8DCFA-510C-44CD-B2C9-F40BDC8DF1E4}" dt="2020-02-01T18:15:21.841" v="6"/>
          <ac:spMkLst>
            <pc:docMk/>
            <pc:sldMk cId="347848447" sldId="442"/>
            <ac:spMk id="2" creationId="{39EF3A21-BCAD-4018-8EB5-8E2CA9B2DBBD}"/>
          </ac:spMkLst>
        </pc:spChg>
        <pc:spChg chg="del">
          <ac:chgData name="Andy Mallon" userId="8ed075f77b608d91" providerId="LiveId" clId="{E2E8DCFA-510C-44CD-B2C9-F40BDC8DF1E4}" dt="2020-02-01T18:15:21.841" v="6"/>
          <ac:spMkLst>
            <pc:docMk/>
            <pc:sldMk cId="347848447" sldId="442"/>
            <ac:spMk id="3" creationId="{7FC90ADC-3ED6-4AFC-8CDB-116F4A8FC497}"/>
          </ac:spMkLst>
        </pc:spChg>
        <pc:spChg chg="del">
          <ac:chgData name="Andy Mallon" userId="8ed075f77b608d91" providerId="LiveId" clId="{E2E8DCFA-510C-44CD-B2C9-F40BDC8DF1E4}" dt="2020-02-01T18:15:21.841" v="6"/>
          <ac:spMkLst>
            <pc:docMk/>
            <pc:sldMk cId="347848447" sldId="442"/>
            <ac:spMk id="4" creationId="{8C75EB3B-35E3-473D-BF99-032B8C18BB46}"/>
          </ac:spMkLst>
        </pc:spChg>
        <pc:picChg chg="add">
          <ac:chgData name="Andy Mallon" userId="8ed075f77b608d91" providerId="LiveId" clId="{E2E8DCFA-510C-44CD-B2C9-F40BDC8DF1E4}" dt="2020-02-01T18:16:22.438" v="7"/>
          <ac:picMkLst>
            <pc:docMk/>
            <pc:sldMk cId="347848447" sldId="442"/>
            <ac:picMk id="5" creationId="{58AFCCA1-CC14-4C57-AA1E-AE1638D68ADB}"/>
          </ac:picMkLst>
        </pc:picChg>
      </pc:sldChg>
    </pc:docChg>
  </pc:docChgLst>
  <pc:docChgLst>
    <pc:chgData name="Andy Mallon" userId="8ed075f77b608d91" providerId="LiveId" clId="{A0D3CDE9-A905-4C8C-B0FF-A8B273E15842}"/>
    <pc:docChg chg="custSel addSld delSld modSld delMainMaster modSection">
      <pc:chgData name="Andy Mallon" userId="8ed075f77b608d91" providerId="LiveId" clId="{A0D3CDE9-A905-4C8C-B0FF-A8B273E15842}" dt="2019-09-07T19:01:43.227" v="21" actId="2696"/>
      <pc:docMkLst>
        <pc:docMk/>
      </pc:docMkLst>
      <pc:sldChg chg="add">
        <pc:chgData name="Andy Mallon" userId="8ed075f77b608d91" providerId="LiveId" clId="{A0D3CDE9-A905-4C8C-B0FF-A8B273E15842}" dt="2019-08-24T13:53:06.458" v="14"/>
        <pc:sldMkLst>
          <pc:docMk/>
          <pc:sldMk cId="2367324778" sldId="397"/>
        </pc:sldMkLst>
      </pc:sldChg>
      <pc:sldChg chg="add">
        <pc:chgData name="Andy Mallon" userId="8ed075f77b608d91" providerId="LiveId" clId="{A0D3CDE9-A905-4C8C-B0FF-A8B273E15842}" dt="2019-08-24T13:53:06.458" v="14"/>
        <pc:sldMkLst>
          <pc:docMk/>
          <pc:sldMk cId="1602673492" sldId="399"/>
        </pc:sldMkLst>
      </pc:sldChg>
      <pc:sldChg chg="modSp add del">
        <pc:chgData name="Andy Mallon" userId="8ed075f77b608d91" providerId="LiveId" clId="{A0D3CDE9-A905-4C8C-B0FF-A8B273E15842}" dt="2019-09-07T19:01:43.227" v="21" actId="2696"/>
        <pc:sldMkLst>
          <pc:docMk/>
          <pc:sldMk cId="663809898" sldId="440"/>
        </pc:sldMkLst>
        <pc:spChg chg="mod">
          <ac:chgData name="Andy Mallon" userId="8ed075f77b608d91" providerId="LiveId" clId="{A0D3CDE9-A905-4C8C-B0FF-A8B273E15842}" dt="2019-08-24T14:02:47.278" v="20" actId="27636"/>
          <ac:spMkLst>
            <pc:docMk/>
            <pc:sldMk cId="663809898" sldId="440"/>
            <ac:spMk id="4" creationId="{00000000-0000-0000-0000-000000000000}"/>
          </ac:spMkLst>
        </pc:spChg>
      </pc:sldChg>
    </pc:docChg>
  </pc:docChgLst>
  <pc:docChgLst>
    <pc:chgData name="Andy Mallon" userId="8ed075f77b608d91" providerId="LiveId" clId="{2F063757-E077-4300-A90B-2776FEB8C8B8}"/>
    <pc:docChg chg="undo custSel modSld">
      <pc:chgData name="Andy Mallon" userId="8ed075f77b608d91" providerId="LiveId" clId="{2F063757-E077-4300-A90B-2776FEB8C8B8}" dt="2022-06-10T18:37:20.679" v="215" actId="27636"/>
      <pc:docMkLst>
        <pc:docMk/>
      </pc:docMkLst>
      <pc:sldChg chg="modSp mod modNotesTx">
        <pc:chgData name="Andy Mallon" userId="8ed075f77b608d91" providerId="LiveId" clId="{2F063757-E077-4300-A90B-2776FEB8C8B8}" dt="2022-06-10T18:37:20.679" v="215" actId="27636"/>
        <pc:sldMkLst>
          <pc:docMk/>
          <pc:sldMk cId="228825469" sldId="266"/>
        </pc:sldMkLst>
        <pc:spChg chg="mod">
          <ac:chgData name="Andy Mallon" userId="8ed075f77b608d91" providerId="LiveId" clId="{2F063757-E077-4300-A90B-2776FEB8C8B8}" dt="2022-06-10T18:37:20.679" v="215" actId="27636"/>
          <ac:spMkLst>
            <pc:docMk/>
            <pc:sldMk cId="228825469" sldId="266"/>
            <ac:spMk id="3" creationId="{00000000-0000-0000-0000-000000000000}"/>
          </ac:spMkLst>
        </pc:spChg>
      </pc:sldChg>
      <pc:sldChg chg="mod modShow">
        <pc:chgData name="Andy Mallon" userId="8ed075f77b608d91" providerId="LiveId" clId="{2F063757-E077-4300-A90B-2776FEB8C8B8}" dt="2022-06-10T12:14:56.805" v="34" actId="729"/>
        <pc:sldMkLst>
          <pc:docMk/>
          <pc:sldMk cId="777300572" sldId="330"/>
        </pc:sldMkLst>
      </pc:sldChg>
      <pc:sldChg chg="mod modShow">
        <pc:chgData name="Andy Mallon" userId="8ed075f77b608d91" providerId="LiveId" clId="{2F063757-E077-4300-A90B-2776FEB8C8B8}" dt="2022-06-10T12:14:52.950" v="33" actId="729"/>
        <pc:sldMkLst>
          <pc:docMk/>
          <pc:sldMk cId="744002627" sldId="331"/>
        </pc:sldMkLst>
      </pc:sldChg>
      <pc:sldChg chg="addSp delSp modSp mod">
        <pc:chgData name="Andy Mallon" userId="8ed075f77b608d91" providerId="LiveId" clId="{2F063757-E077-4300-A90B-2776FEB8C8B8}" dt="2022-06-10T12:14:15.338" v="32" actId="14100"/>
        <pc:sldMkLst>
          <pc:docMk/>
          <pc:sldMk cId="1602673492" sldId="399"/>
        </pc:sldMkLst>
        <pc:spChg chg="add del">
          <ac:chgData name="Andy Mallon" userId="8ed075f77b608d91" providerId="LiveId" clId="{2F063757-E077-4300-A90B-2776FEB8C8B8}" dt="2022-06-10T12:12:35.561" v="2" actId="22"/>
          <ac:spMkLst>
            <pc:docMk/>
            <pc:sldMk cId="1602673492" sldId="399"/>
            <ac:spMk id="10" creationId="{22581607-F617-4409-B19B-DCA6DE99769B}"/>
          </ac:spMkLst>
        </pc:spChg>
        <pc:grpChg chg="del">
          <ac:chgData name="Andy Mallon" userId="8ed075f77b608d91" providerId="LiveId" clId="{2F063757-E077-4300-A90B-2776FEB8C8B8}" dt="2022-06-10T12:12:26.348" v="0" actId="165"/>
          <ac:grpSpMkLst>
            <pc:docMk/>
            <pc:sldMk cId="1602673492" sldId="399"/>
            <ac:grpSpMk id="2" creationId="{9F4DB41A-6EA6-4C14-AD51-A465DA07699D}"/>
          </ac:grpSpMkLst>
        </pc:grpChg>
        <pc:picChg chg="mod topLvl">
          <ac:chgData name="Andy Mallon" userId="8ed075f77b608d91" providerId="LiveId" clId="{2F063757-E077-4300-A90B-2776FEB8C8B8}" dt="2022-06-10T12:12:26.348" v="0" actId="165"/>
          <ac:picMkLst>
            <pc:docMk/>
            <pc:sldMk cId="1602673492" sldId="399"/>
            <ac:picMk id="9" creationId="{3DB53842-78CA-4F6E-A1F6-491D1C00734E}"/>
          </ac:picMkLst>
        </pc:picChg>
        <pc:picChg chg="mod topLvl">
          <ac:chgData name="Andy Mallon" userId="8ed075f77b608d91" providerId="LiveId" clId="{2F063757-E077-4300-A90B-2776FEB8C8B8}" dt="2022-06-10T12:12:26.348" v="0" actId="165"/>
          <ac:picMkLst>
            <pc:docMk/>
            <pc:sldMk cId="1602673492" sldId="399"/>
            <ac:picMk id="16" creationId="{00000000-0000-0000-0000-000000000000}"/>
          </ac:picMkLst>
        </pc:picChg>
        <pc:picChg chg="mod topLvl">
          <ac:chgData name="Andy Mallon" userId="8ed075f77b608d91" providerId="LiveId" clId="{2F063757-E077-4300-A90B-2776FEB8C8B8}" dt="2022-06-10T12:12:26.348" v="0" actId="165"/>
          <ac:picMkLst>
            <pc:docMk/>
            <pc:sldMk cId="1602673492" sldId="399"/>
            <ac:picMk id="17" creationId="{00000000-0000-0000-0000-000000000000}"/>
          </ac:picMkLst>
        </pc:picChg>
        <pc:picChg chg="mod topLvl">
          <ac:chgData name="Andy Mallon" userId="8ed075f77b608d91" providerId="LiveId" clId="{2F063757-E077-4300-A90B-2776FEB8C8B8}" dt="2022-06-10T12:12:26.348" v="0" actId="165"/>
          <ac:picMkLst>
            <pc:docMk/>
            <pc:sldMk cId="1602673492" sldId="399"/>
            <ac:picMk id="18" creationId="{00000000-0000-0000-0000-000000000000}"/>
          </ac:picMkLst>
        </pc:picChg>
        <pc:picChg chg="add mod">
          <ac:chgData name="Andy Mallon" userId="8ed075f77b608d91" providerId="LiveId" clId="{2F063757-E077-4300-A90B-2776FEB8C8B8}" dt="2022-06-10T12:13:28.029" v="29" actId="18131"/>
          <ac:picMkLst>
            <pc:docMk/>
            <pc:sldMk cId="1602673492" sldId="399"/>
            <ac:picMk id="1026" creationId="{40A132C4-322A-4535-8ABA-2D7FBB75896E}"/>
          </ac:picMkLst>
        </pc:picChg>
        <pc:picChg chg="add mod">
          <ac:chgData name="Andy Mallon" userId="8ed075f77b608d91" providerId="LiveId" clId="{2F063757-E077-4300-A90B-2776FEB8C8B8}" dt="2022-06-10T12:14:15.338" v="32" actId="14100"/>
          <ac:picMkLst>
            <pc:docMk/>
            <pc:sldMk cId="1602673492" sldId="399"/>
            <ac:picMk id="1028" creationId="{85766F90-D6BE-45FD-8E7E-4326967681BE}"/>
          </ac:picMkLst>
        </pc:picChg>
      </pc:sldChg>
      <pc:sldChg chg="addSp delSp modSp mod">
        <pc:chgData name="Andy Mallon" userId="8ed075f77b608d91" providerId="LiveId" clId="{2F063757-E077-4300-A90B-2776FEB8C8B8}" dt="2022-06-10T12:16:32.659" v="126" actId="14100"/>
        <pc:sldMkLst>
          <pc:docMk/>
          <pc:sldMk cId="1633895870" sldId="440"/>
        </pc:sldMkLst>
        <pc:spChg chg="mod">
          <ac:chgData name="Andy Mallon" userId="8ed075f77b608d91" providerId="LiveId" clId="{2F063757-E077-4300-A90B-2776FEB8C8B8}" dt="2022-06-10T12:16:19.636" v="124" actId="14100"/>
          <ac:spMkLst>
            <pc:docMk/>
            <pc:sldMk cId="1633895870" sldId="440"/>
            <ac:spMk id="3" creationId="{00000000-0000-0000-0000-000000000000}"/>
          </ac:spMkLst>
        </pc:spChg>
        <pc:picChg chg="del">
          <ac:chgData name="Andy Mallon" userId="8ed075f77b608d91" providerId="LiveId" clId="{2F063757-E077-4300-A90B-2776FEB8C8B8}" dt="2022-06-10T12:15:15.649" v="35" actId="478"/>
          <ac:picMkLst>
            <pc:docMk/>
            <pc:sldMk cId="1633895870" sldId="440"/>
            <ac:picMk id="1026" creationId="{81AD33C5-0214-467D-8968-80C675072218}"/>
          </ac:picMkLst>
        </pc:picChg>
        <pc:picChg chg="add mod">
          <ac:chgData name="Andy Mallon" userId="8ed075f77b608d91" providerId="LiveId" clId="{2F063757-E077-4300-A90B-2776FEB8C8B8}" dt="2022-06-10T12:16:32.659" v="126" actId="14100"/>
          <ac:picMkLst>
            <pc:docMk/>
            <pc:sldMk cId="1633895870" sldId="440"/>
            <ac:picMk id="2050" creationId="{094D9684-7A8A-4A93-A111-099EB47D27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2022-06-10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combined with SHIFT to select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3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2022-06-10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2022-06-10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2022-06-10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5.png"/><Relationship Id="rId3" Type="http://schemas.openxmlformats.org/officeDocument/2006/relationships/slide" Target="slide10.xml"/><Relationship Id="rId7" Type="http://schemas.openxmlformats.org/officeDocument/2006/relationships/image" Target="../media/image43.png"/><Relationship Id="rId12" Type="http://schemas.openxmlformats.org/officeDocument/2006/relationships/slide" Target="slide5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3.xml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 dirty="0"/>
              <a:t>Andy Mallon	he/him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FCCA1-CC14-4C57-AA1E-AE1638D6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66"/>
            <a:ext cx="12192000" cy="58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F1D4C-CB34-433B-BE0C-FCC71125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9" y="0"/>
            <a:ext cx="907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8684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Can be combined with SHIFT to highlight</a:t>
            </a:r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make paste for a living</a:t>
            </a:r>
          </a:p>
          <a:p>
            <a:pPr lvl="1"/>
            <a:r>
              <a:rPr lang="en-US" dirty="0"/>
              <a:t>Database Reliability Engineer at Stack Overflow*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not reflect the views of my employer.</a:t>
            </a:r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4D9684-7A8A-4A93-A111-099EB47D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10" y="157481"/>
            <a:ext cx="4569304" cy="12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8500708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5100083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8502433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5104105" y="3472935"/>
            <a:ext cx="3275790" cy="32757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A132C4-322A-4535-8ABA-2D7FBB758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 b="18526"/>
          <a:stretch/>
        </p:blipFill>
        <p:spPr bwMode="auto">
          <a:xfrm>
            <a:off x="8482114" y="3472934"/>
            <a:ext cx="3296109" cy="32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5766F90-D6BE-45FD-8E7E-432696768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185" y="103291"/>
            <a:ext cx="3281038" cy="32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F17C031-EAF1-4335-BDCD-D20A4824F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" y="1728767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A7DD82B5-E3FA-45F7-AD32-647D638C3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8" y="1803400"/>
            <a:ext cx="9556750" cy="4460875"/>
          </a:xfr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Data Studio?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EB484-35D3-474E-9014-03B69199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9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Win + T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</a:t>
            </a:r>
            <a:r>
              <a:rPr lang="en-US" sz="3000" dirty="0"/>
              <a:t>(Win 8+, 2012/R2)</a:t>
            </a:r>
          </a:p>
          <a:p>
            <a:r>
              <a:rPr lang="en-US" dirty="0"/>
              <a:t>Ctrl + Scroll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3D79-63F4-47DD-B4E6-C7E1EDB5F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un…</a:t>
            </a:r>
          </a:p>
          <a:p>
            <a:r>
              <a:rPr lang="en-US" dirty="0"/>
              <a:t>Windows </a:t>
            </a:r>
            <a:r>
              <a:rPr lang="en-US" b="1" dirty="0"/>
              <a:t>E</a:t>
            </a:r>
            <a:r>
              <a:rPr lang="en-US" dirty="0"/>
              <a:t>xplorer</a:t>
            </a:r>
          </a:p>
          <a:p>
            <a:r>
              <a:rPr lang="en-US" b="1" dirty="0"/>
              <a:t>L</a:t>
            </a:r>
            <a:r>
              <a:rPr lang="en-US" dirty="0"/>
              <a:t>ock Windows</a:t>
            </a:r>
          </a:p>
          <a:p>
            <a:r>
              <a:rPr lang="en-US" dirty="0"/>
              <a:t>Focus on </a:t>
            </a:r>
            <a:r>
              <a:rPr lang="en-US" b="1" dirty="0"/>
              <a:t>T</a:t>
            </a:r>
            <a:r>
              <a:rPr lang="en-US" dirty="0"/>
              <a:t>askbar</a:t>
            </a:r>
          </a:p>
          <a:p>
            <a:r>
              <a:rPr lang="en-US" dirty="0"/>
              <a:t>Ctrl + Alt + Del </a:t>
            </a:r>
            <a:r>
              <a:rPr lang="en-US" sz="3000" dirty="0"/>
              <a:t>(for RDP)</a:t>
            </a:r>
          </a:p>
          <a:p>
            <a:r>
              <a:rPr lang="en-US" dirty="0"/>
              <a:t>Power User menu</a:t>
            </a:r>
          </a:p>
          <a:p>
            <a:r>
              <a:rPr lang="en-US" dirty="0"/>
              <a:t>Zoom in/out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7CADB-EAA9-4D43-924A-AFD55AF3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7"/>
          <a:stretch/>
        </p:blipFill>
        <p:spPr>
          <a:xfrm>
            <a:off x="254000" y="3536750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47581"/>
                  </p:ext>
                </p:extLst>
              </p:nvPr>
            </p:nvGraphicFramePr>
            <p:xfrm>
              <a:off x="711706" y="166799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5CC766F-5778-4E9C-9230-22B27B073EB3}">
                    <psez:zmPr id="{E6F33B71-BC92-479B-A2BE-E7F90439D67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06" y="166799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45033"/>
                  </p:ext>
                </p:extLst>
              </p:nvPr>
            </p:nvGraphicFramePr>
            <p:xfrm>
              <a:off x="6096000" y="166798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190FA19F-9496-40F9-AB68-177431797B54}">
                    <psez:zmPr id="{00E6A014-C7E3-4AA3-AAED-715E66D0FED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166798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650848"/>
                  </p:ext>
                </p:extLst>
              </p:nvPr>
            </p:nvGraphicFramePr>
            <p:xfrm>
              <a:off x="711706" y="3195463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8522F79-52B2-44CB-81A3-84C7AD62F01B}">
                    <psez:zmPr id="{750ACA5A-3B30-4270-A8AF-DE3D45E010F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06" y="3195463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352691"/>
                  </p:ext>
                </p:extLst>
              </p:nvPr>
            </p:nvGraphicFramePr>
            <p:xfrm>
              <a:off x="6096000" y="3195464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82392879-FF7C-4638-A7ED-63F82FEFA4FF}">
                    <psez:zmPr id="{45BB7E67-9DE5-4267-9FF2-32AD06C9181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3195464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021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42603</TotalTime>
  <Words>2229</Words>
  <Application>Microsoft Office PowerPoint</Application>
  <PresentationFormat>Widescreen</PresentationFormat>
  <Paragraphs>362</Paragraphs>
  <Slides>67</Slides>
  <Notes>42</Notes>
  <HiddenSlides>2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Shortcuts from an Impatient DBA</vt:lpstr>
      <vt:lpstr>Andy Mallon</vt:lpstr>
      <vt:lpstr>PowerPoint Presentation</vt:lpstr>
      <vt:lpstr>Contact Andy</vt:lpstr>
      <vt:lpstr>Session Feedback</vt:lpstr>
      <vt:lpstr>I'm also gonna need you to go ahead  and silence your mobile phones</vt:lpstr>
      <vt:lpstr>Why are we here?</vt:lpstr>
      <vt:lpstr>Agenda</vt:lpstr>
      <vt:lpstr>PowerPoint Presentation</vt:lpstr>
      <vt:lpstr>SSMS keyboard shortcuts</vt:lpstr>
      <vt:lpstr>PowerPoint Presentation</vt:lpstr>
      <vt:lpstr>PowerPoint Presentation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What about Azure Data Studio?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Windows keyboard shortcuts</vt:lpstr>
      <vt:lpstr>Windows Shortcuts</vt:lpstr>
      <vt:lpstr>Win + [Arrow keys]</vt:lpstr>
      <vt:lpstr>Virtual Desktops (Windows 10)</vt:lpstr>
      <vt:lpstr>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156</cp:revision>
  <dcterms:created xsi:type="dcterms:W3CDTF">2015-05-02T15:20:16Z</dcterms:created>
  <dcterms:modified xsi:type="dcterms:W3CDTF">2022-06-10T18:37:27Z</dcterms:modified>
</cp:coreProperties>
</file>